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2475" y="3155950"/>
            <a:ext cx="30670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341120"/>
            <a:ext cx="1090295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1825" y="134112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41120"/>
            <a:ext cx="109791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2785" y="177736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7700" y="329628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9660" y="4273550"/>
            <a:ext cx="76581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0230" y="5295900"/>
            <a:ext cx="129857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982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980" y="2303145"/>
            <a:ext cx="3651885" cy="3721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